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58" r:id="rId3"/>
    <p:sldId id="259" r:id="rId4"/>
    <p:sldId id="269" r:id="rId5"/>
    <p:sldId id="261" r:id="rId6"/>
    <p:sldId id="260" r:id="rId7"/>
    <p:sldId id="262" r:id="rId8"/>
    <p:sldId id="265" r:id="rId9"/>
    <p:sldId id="267" r:id="rId10"/>
    <p:sldId id="270" r:id="rId11"/>
    <p:sldId id="273" r:id="rId12"/>
    <p:sldId id="271" r:id="rId13"/>
    <p:sldId id="274" r:id="rId14"/>
    <p:sldId id="276" r:id="rId15"/>
    <p:sldId id="266" r:id="rId16"/>
    <p:sldId id="277" r:id="rId17"/>
    <p:sldId id="275" r:id="rId18"/>
    <p:sldId id="282" r:id="rId19"/>
    <p:sldId id="280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47" d="100"/>
          <a:sy n="47" d="100"/>
        </p:scale>
        <p:origin x="7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A6018-FE20-492A-8FC9-A66C95A43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48F2D6-0748-4985-B1C4-ECAE91A311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346A75-009F-4A74-835B-3275DBFF33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39931C-7F25-4775-8C90-6B3C1B39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1E0B9E-31A9-44CB-AFEF-AECC51D2F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0723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3B21-B287-42B7-8F03-571D82267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9E8B64-D812-46D5-AB79-74D283402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877F3-DF8E-4265-92C8-8413C83D47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A15835-5C64-4A91-9C7C-C503AE56D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D2D5C1-3ED3-40EE-882D-CA5DC848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723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3C2E32-CB8C-4B1D-9E25-E2ADD137B8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0BBD2B-73F7-44EB-BECC-EF5DFA6BDE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E3646-74E9-4350-BD56-2EF086AA6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47B769-7BBD-44D7-987B-493ECD46B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A2A9F6-B307-4896-A193-68E5815D9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6797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F1E5D-792D-480F-A3BB-AFB7759CC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5C2ED2-529F-45C0-A898-C46EACEA47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17B05-5902-4C72-9674-01DF6E5E3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A5EC15-18AB-4A4C-98C7-1FBF466A8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3DCDD2-700F-4A3B-BB53-E775DE22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7717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729F5-0A9E-4B6A-BFF2-88BE0A960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85B4A-E4D7-4328-917D-1CAA52E91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C3854F-BFAD-4F5D-926F-D454DC7F5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E0DE8-ED81-48AB-BBFA-802DA4E22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4FCD02-9C22-4445-B8A7-C0F834BFE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1798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AC3E2-EB8B-4B23-964F-B9E346E5C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65EC8-2BE0-4FA7-B6EF-43FB8B2E19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2D36FB-82C3-4E64-9710-2A01845BE5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2DD27E-0A4F-4DCB-BE94-3877DD82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0D80D-E67A-4CD6-B30B-09D44594F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F4E94-F4A8-48DF-8295-60420797E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7734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E521F-4C4B-437D-BC56-DD957AAB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DF0CC2-8C40-4F34-806F-5AF87DAB2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2C65B7-ED34-4EE6-9D4F-F288FBD21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296DC-57B7-4523-9203-1E1539F55C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852B6C-B622-421C-913B-55D0FF23B6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736E93-D8EF-4271-88A8-0FF457D95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360BA-05DA-4C72-8690-F73DC386C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1BCD5-532A-412B-B08F-FC1EF90C8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96637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2128E-8383-4BEC-A5C8-2A2EF950A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046EDB-0996-455E-A663-95AFDEBF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1A1F5-1020-4CFA-84D5-79520AC02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F0B1DC-C715-4D03-9D6C-67E4D7B17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9582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EBF8E-03F5-40ED-936B-86220DBE0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575F9-B1A4-483C-A624-403035A7B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2DA50-3447-4A84-B53E-2AE3CB37E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27985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07FF42-04E1-46F7-BA4F-95CD008B5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14005-86D3-4A22-92DD-D66B639E3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926E7F-16DF-4D78-A24E-ABE76CBD2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7C97D2-247B-46C3-BD18-5E088A017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A924D-B73C-4BFF-8FA7-C833A6B11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554E02-B8B6-48A6-902B-AA61EA1E1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49103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38DBB-BEC3-408E-8AE9-AC54029AA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EC5F6BD-5C6B-45D3-809E-0FAC01E46D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F03CAC-275B-41BD-95F2-F5BE0A828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6B92E-18FF-43A1-BDBB-BAB781980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E3839E-7632-4690-B210-4FD825BEC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D0E0A5-9F1F-4C2B-AAD2-7086DC5C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7794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AA24F0F-CAA7-45B4-ADEF-B2880CB74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4468F1-2FA9-4063-A533-EE4B90C5B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A4EF1-E3DA-4CCD-8E90-A89D61D15A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8696CB-F8EA-4414-830F-49DE2810E75F}" type="datetimeFigureOut">
              <a:rPr lang="en-IE" smtClean="0"/>
              <a:t>28/01/2022</a:t>
            </a:fld>
            <a:endParaRPr lang="en-I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3DA48-6D41-4533-9EB4-970212EEAA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E7EC4-C56E-4C67-B073-559973925F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225C51-D0CC-4FFF-A740-95EECA45BA8F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57226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solasbhride.ie/" TargetMode="Externa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6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95B4A7-C704-4588-A9A5-819DA0B70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696922"/>
          </a:xfrm>
        </p:spPr>
        <p:txBody>
          <a:bodyPr>
            <a:normAutofit/>
          </a:bodyPr>
          <a:lstStyle/>
          <a:p>
            <a:pPr algn="l"/>
            <a:r>
              <a:rPr lang="en-US" sz="2100" b="1" dirty="0"/>
              <a:t>A poem &amp; prayerful reflection from APT Ireland (Act to Prevent Trafficking), based on the living legacy of St. Brigid (Brigid of Kildare), whose mother was trafficked and made to marry a chieftain. </a:t>
            </a:r>
            <a:br>
              <a:rPr lang="en-US" sz="2100" b="1" dirty="0"/>
            </a:br>
            <a:r>
              <a:rPr lang="en-US" sz="2100" b="1" dirty="0"/>
              <a:t>Brigid’s legacy is ever more relevant today as we strive to care for and empower all who have been trafficked and exploited. </a:t>
            </a:r>
            <a:endParaRPr lang="en-IE" sz="2100" b="1" dirty="0"/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red and white sign&#10;&#10;Description automatically generated with medium confidence">
            <a:extLst>
              <a:ext uri="{FF2B5EF4-FFF2-40B4-BE49-F238E27FC236}">
                <a16:creationId xmlns:a16="http://schemas.microsoft.com/office/drawing/2014/main" id="{D03FB57F-C54B-4E39-B4DD-BEEFE2BFD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2188799"/>
            <a:ext cx="7214616" cy="2452970"/>
          </a:xfrm>
          <a:prstGeom prst="rect">
            <a:avLst/>
          </a:prstGeom>
        </p:spPr>
      </p:pic>
      <p:pic>
        <p:nvPicPr>
          <p:cNvPr id="7" name="Rita recording 2 (1)">
            <a:hlinkClick r:id="" action="ppaction://media"/>
            <a:extLst>
              <a:ext uri="{FF2B5EF4-FFF2-40B4-BE49-F238E27FC236}">
                <a16:creationId xmlns:a16="http://schemas.microsoft.com/office/drawing/2014/main" id="{E9E5468B-EA8C-4616-B718-A8100CF4112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2285" y="496751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14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1034" objId="6"/>
        <p14:stopEvt time="12353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F02D8C-1820-4AB3-A046-15F7E87A0E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05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94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A000E2-EC15-4796-A508-BD9B230C7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" y="0"/>
            <a:ext cx="121846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45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FBF4E12-D80C-45D6-81C1-3BF09F94C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9829" y="711200"/>
            <a:ext cx="9100457" cy="584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994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55A9AC-72EF-4357-8783-7FEFE04F1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314" y="116114"/>
            <a:ext cx="11480800" cy="661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510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0D8EB5-D00D-4059-9B5C-42D0E8B381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69" r="1" b="6323"/>
          <a:stretch/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022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C8389B3-6893-4F6D-B8B7-2F88C49B6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8630"/>
            <a:ext cx="12192000" cy="592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52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people sitting around a table&#10;&#10;Description automatically generated with medium confidence">
            <a:extLst>
              <a:ext uri="{FF2B5EF4-FFF2-40B4-BE49-F238E27FC236}">
                <a16:creationId xmlns:a16="http://schemas.microsoft.com/office/drawing/2014/main" id="{9D4847D5-BFDA-49D8-B3F0-098380A4BD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209" b="180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16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CF7487-AEA3-404F-9D89-249D72598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444625"/>
            <a:ext cx="5291666" cy="39687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E14C50-3FB4-4136-AA90-1AAFEC9E7D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790" b="13224"/>
          <a:stretch/>
        </p:blipFill>
        <p:spPr>
          <a:xfrm>
            <a:off x="6256865" y="1940996"/>
            <a:ext cx="5291667" cy="297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4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496E25FC-F3C2-412D-85E2-AB5F21E484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94" r="2" b="30646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05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27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F34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29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46" name="Straight Connector 31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2F346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1A523CD-10D0-4563-824D-98F8CB17E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4277356"/>
            <a:ext cx="9966960" cy="156032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200" dirty="0">
                <a:solidFill>
                  <a:srgbClr val="2F346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https://solasbhride.ie</a:t>
            </a:r>
            <a:br>
              <a:rPr lang="en-US" sz="3200" dirty="0">
                <a:solidFill>
                  <a:srgbClr val="2F3462"/>
                </a:solidFill>
              </a:rPr>
            </a:br>
            <a:r>
              <a:rPr lang="en-US" sz="3200" dirty="0">
                <a:solidFill>
                  <a:srgbClr val="2F3462"/>
                </a:solidFill>
              </a:rPr>
              <a:t>00-353-45-544890</a:t>
            </a:r>
            <a:br>
              <a:rPr lang="en-US" sz="3200" dirty="0">
                <a:solidFill>
                  <a:srgbClr val="2F3462"/>
                </a:solidFill>
              </a:rPr>
            </a:br>
            <a:endParaRPr lang="en-US" sz="3200" dirty="0">
              <a:solidFill>
                <a:srgbClr val="2F3462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CCA4F-D982-44C3-9BD4-E1CEDC803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09530" y="5799489"/>
            <a:ext cx="8767860" cy="440822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dirty="0">
                <a:solidFill>
                  <a:srgbClr val="2F3462"/>
                </a:solidFill>
              </a:rPr>
              <a:t>Tully Road, </a:t>
            </a:r>
            <a:r>
              <a:rPr lang="en-US" sz="2000" dirty="0" err="1">
                <a:solidFill>
                  <a:srgbClr val="2F3462"/>
                </a:solidFill>
              </a:rPr>
              <a:t>Brallistown</a:t>
            </a:r>
            <a:r>
              <a:rPr lang="en-US" sz="2000" dirty="0">
                <a:solidFill>
                  <a:srgbClr val="2F3462"/>
                </a:solidFill>
              </a:rPr>
              <a:t> Little,  Kildare Town, Ireland.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38C08-98C6-4582-9C94-D88DB62892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593" r="1" b="20332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95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8CF10-6190-46F6-BBC6-99873DFC26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36" b="2077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80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7743F2-59CD-4246-806D-D384F9B69F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85" r="1" b="11468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7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group of people raising their hands&#10;&#10;Description automatically generated with medium confidence">
            <a:extLst>
              <a:ext uri="{FF2B5EF4-FFF2-40B4-BE49-F238E27FC236}">
                <a16:creationId xmlns:a16="http://schemas.microsoft.com/office/drawing/2014/main" id="{719B07D7-C7FD-490A-B640-0B661C302B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21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6B067B1-F4E5-4FDF-813D-C9E872E800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AFE611-3927-4289-9911-4F8D69BC7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12"/>
          <a:stretch/>
        </p:blipFill>
        <p:spPr>
          <a:xfrm>
            <a:off x="307775" y="261437"/>
            <a:ext cx="11576450" cy="633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2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736CCA-E7DD-413C-927F-BCF9A5FAB0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186" r="1" b="28614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36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0A72F0A-3BEF-4E1D-A778-62BDAE1A82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205" b="110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63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6A54D7-B4F1-42CA-8525-D7150EED20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708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F6390F-AD6A-413F-B335-DCBB515287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0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353">
        <p:fade/>
      </p:transition>
    </mc:Choice>
    <mc:Fallback xmlns="">
      <p:transition spd="med" advClick="0" advTm="7353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82</Words>
  <Application>Microsoft Office PowerPoint</Application>
  <PresentationFormat>Widescreen</PresentationFormat>
  <Paragraphs>3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Impact</vt:lpstr>
      <vt:lpstr>Office Theme</vt:lpstr>
      <vt:lpstr>A poem &amp; prayerful reflection from APT Ireland (Act to Prevent Trafficking), based on the living legacy of St. Brigid (Brigid of Kildare), whose mother was trafficked and made to marry a chieftain.  Brigid’s legacy is ever more relevant today as we strive to care for and empower all who have been trafficked and exploited.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https://solasbhride.ie 00-353-45-544890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APT/AMRI</dc:title>
  <dc:creator>Anne Kelleher</dc:creator>
  <cp:lastModifiedBy>Anne Kelleher</cp:lastModifiedBy>
  <cp:revision>4</cp:revision>
  <dcterms:created xsi:type="dcterms:W3CDTF">2022-01-12T20:16:03Z</dcterms:created>
  <dcterms:modified xsi:type="dcterms:W3CDTF">2022-01-28T00:21:45Z</dcterms:modified>
</cp:coreProperties>
</file>